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46" r:id="rId4"/>
    <p:sldId id="372" r:id="rId5"/>
    <p:sldId id="380" r:id="rId6"/>
    <p:sldId id="357" r:id="rId7"/>
    <p:sldId id="358" r:id="rId8"/>
    <p:sldId id="373" r:id="rId9"/>
    <p:sldId id="374" r:id="rId10"/>
    <p:sldId id="293" r:id="rId11"/>
    <p:sldId id="375" r:id="rId12"/>
    <p:sldId id="376" r:id="rId13"/>
    <p:sldId id="334" r:id="rId14"/>
    <p:sldId id="363" r:id="rId15"/>
    <p:sldId id="335" r:id="rId16"/>
    <p:sldId id="295" r:id="rId17"/>
    <p:sldId id="296" r:id="rId18"/>
    <p:sldId id="345" r:id="rId19"/>
    <p:sldId id="337" r:id="rId20"/>
    <p:sldId id="364" r:id="rId21"/>
    <p:sldId id="283" r:id="rId22"/>
    <p:sldId id="287" r:id="rId23"/>
    <p:sldId id="288" r:id="rId24"/>
    <p:sldId id="289" r:id="rId25"/>
    <p:sldId id="290" r:id="rId26"/>
    <p:sldId id="379" r:id="rId27"/>
    <p:sldId id="339" r:id="rId28"/>
    <p:sldId id="365" r:id="rId29"/>
    <p:sldId id="286" r:id="rId30"/>
    <p:sldId id="280" r:id="rId31"/>
    <p:sldId id="301" r:id="rId32"/>
    <p:sldId id="377" r:id="rId33"/>
    <p:sldId id="378" r:id="rId34"/>
    <p:sldId id="342" r:id="rId35"/>
    <p:sldId id="347" r:id="rId36"/>
    <p:sldId id="344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899"/>
    <a:srgbClr val="D44A5C"/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0"/>
  </p:normalViewPr>
  <p:slideViewPr>
    <p:cSldViewPr snapToGrid="0">
      <p:cViewPr varScale="1">
        <p:scale>
          <a:sx n="100" d="100"/>
          <a:sy n="100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5A7E05A5-3C1F-CA10-4223-E8694DDF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104236" y="2136338"/>
            <a:ext cx="74219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We are God’s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very special creation,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made in His image.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2297284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3E010-2E2A-97DA-0B8B-A0DCEC7B0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700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D3EBB-98E4-3A11-132B-3AB521DB5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C4EAD7-F1EC-7D58-97FD-C228B1DE15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6214" y="0"/>
            <a:ext cx="527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7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55F13-6658-644C-869C-BF95964E8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3CCC14-0F1F-96D3-C95E-90F549909A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23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12C8B-E12D-DA59-3BD8-E9F8F6F44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0E1AD-33BA-00AF-48B5-4B01F87AA6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8515" y="4025"/>
            <a:ext cx="6054969" cy="68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EEE0-50AE-3795-B3B4-0E86C8004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8CA2E-F2D2-C2CE-F6AA-38466BB553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4090" y="0"/>
            <a:ext cx="5223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4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in a forest&#10;&#10;AI-generated content may be incorrect.">
            <a:extLst>
              <a:ext uri="{FF2B5EF4-FFF2-40B4-BE49-F238E27FC236}">
                <a16:creationId xmlns:a16="http://schemas.microsoft.com/office/drawing/2014/main" id="{57AE8F7D-08FD-FB66-645B-06D3C5ED04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40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A64CE-C822-4540-D248-6C2C2497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40DD91D7-8511-1F04-48B3-98BBC3FC5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9EF9872-C985-17D1-5E1C-42C127F12A7D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D1BCB0-F6BF-6F0F-3BE2-5CECCA164DFE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4F151-FBE3-67A5-F5ED-818AF599E351}"/>
              </a:ext>
            </a:extLst>
          </p:cNvPr>
          <p:cNvSpPr txBox="1"/>
          <p:nvPr/>
        </p:nvSpPr>
        <p:spPr>
          <a:xfrm>
            <a:off x="0" y="917912"/>
            <a:ext cx="744982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God created man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His own image;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the image of God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created him;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male and female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created them.</a:t>
            </a:r>
            <a:endParaRPr kumimoji="0" lang="en-AU" sz="48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 1:27</a:t>
            </a:r>
          </a:p>
        </p:txBody>
      </p:sp>
      <p:pic>
        <p:nvPicPr>
          <p:cNvPr id="2" name="02. Genesis 1-27 PYAQ1 (MASTER 1) copy">
            <a:hlinkClick r:id="" action="ppaction://media"/>
            <a:extLst>
              <a:ext uri="{FF2B5EF4-FFF2-40B4-BE49-F238E27FC236}">
                <a16:creationId xmlns:a16="http://schemas.microsoft.com/office/drawing/2014/main" id="{2AF08633-0041-57BB-95AF-5DCEAAA82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67" y="36757"/>
            <a:ext cx="812800" cy="8128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8F65F2-428B-85C8-95C9-0E5DF828619D}"/>
              </a:ext>
            </a:extLst>
          </p:cNvPr>
          <p:cNvSpPr txBox="1">
            <a:spLocks/>
          </p:cNvSpPr>
          <p:nvPr/>
        </p:nvSpPr>
        <p:spPr>
          <a:xfrm>
            <a:off x="-322750" y="6454217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“Genesis 1:27”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DBF56-ABE9-EE30-E926-84AB4A837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17301E-E894-BF18-4D27-F1FBF3F9EDC3}"/>
              </a:ext>
            </a:extLst>
          </p:cNvPr>
          <p:cNvSpPr/>
          <p:nvPr/>
        </p:nvSpPr>
        <p:spPr>
          <a:xfrm>
            <a:off x="-2113940" y="466812"/>
            <a:ext cx="4856207" cy="440037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C668C9-EC63-2A36-447D-2537857CBAF1}"/>
              </a:ext>
            </a:extLst>
          </p:cNvPr>
          <p:cNvSpPr txBox="1">
            <a:spLocks/>
          </p:cNvSpPr>
          <p:nvPr/>
        </p:nvSpPr>
        <p:spPr>
          <a:xfrm>
            <a:off x="439146" y="446110"/>
            <a:ext cx="25326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616922-BD86-6015-DFE6-365D24EAA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957FF4"/>
                </a:solidFill>
                <a:latin typeface="Century Gothic" panose="020B0502020202020204" pitchFamily="34" charset="0"/>
              </a:rPr>
              <a:t>When God Speaks</a:t>
            </a:r>
            <a:endParaRPr lang="en-AU" sz="2400" dirty="0">
              <a:solidFill>
                <a:srgbClr val="957FF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6716D7-88FC-6E79-3813-F20362A17B7F}"/>
              </a:ext>
            </a:extLst>
          </p:cNvPr>
          <p:cNvSpPr txBox="1">
            <a:spLocks/>
          </p:cNvSpPr>
          <p:nvPr/>
        </p:nvSpPr>
        <p:spPr>
          <a:xfrm>
            <a:off x="381108" y="1721777"/>
            <a:ext cx="3101948" cy="4984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darkness,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“Let there be light,”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darkness fled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an old man,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“You’ll have a son,”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sadness fled away. 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When God Speaks copy">
            <a:hlinkClick r:id="" action="ppaction://media"/>
            <a:extLst>
              <a:ext uri="{FF2B5EF4-FFF2-40B4-BE49-F238E27FC236}">
                <a16:creationId xmlns:a16="http://schemas.microsoft.com/office/drawing/2014/main" id="{2425DBA0-C18A-35D5-C411-2DA180F4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79" y="35041"/>
            <a:ext cx="812800" cy="812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2A18EC3-CECE-5D6C-43F3-5E262C143178}"/>
              </a:ext>
            </a:extLst>
          </p:cNvPr>
          <p:cNvSpPr txBox="1">
            <a:spLocks/>
          </p:cNvSpPr>
          <p:nvPr/>
        </p:nvSpPr>
        <p:spPr>
          <a:xfrm>
            <a:off x="3260420" y="1721776"/>
            <a:ext cx="3101948" cy="3945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blind man,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“Receive your sight,”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darkness fled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dead man,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“Lazarus, come forth,”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sadness fled away. </a:t>
            </a: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8A8FEE1-98CA-AE57-9913-C8E1497D088D}"/>
              </a:ext>
            </a:extLst>
          </p:cNvPr>
          <p:cNvSpPr txBox="1">
            <a:spLocks/>
          </p:cNvSpPr>
          <p:nvPr/>
        </p:nvSpPr>
        <p:spPr>
          <a:xfrm>
            <a:off x="6163974" y="1721777"/>
            <a:ext cx="3101948" cy="400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keeps His word,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Never will He fail.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every command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every promise,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do what it says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all who believe.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trust and obey,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Oh, trust Him today!</a:t>
            </a: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F97AD0-649D-CA4B-8160-D0787D8AEF75}"/>
              </a:ext>
            </a:extLst>
          </p:cNvPr>
          <p:cNvSpPr txBox="1">
            <a:spLocks/>
          </p:cNvSpPr>
          <p:nvPr/>
        </p:nvSpPr>
        <p:spPr>
          <a:xfrm>
            <a:off x="94525" y="646579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“When God Speaks” by Braeden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Entermann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Braeden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Entermann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LESSON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F89BA0-50D3-CBB5-0296-C44E0BFF5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F8B9744-DCE1-5256-220D-D426D5404D44}"/>
              </a:ext>
            </a:extLst>
          </p:cNvPr>
          <p:cNvSpPr txBox="1">
            <a:spLocks/>
          </p:cNvSpPr>
          <p:nvPr/>
        </p:nvSpPr>
        <p:spPr>
          <a:xfrm>
            <a:off x="439146" y="446110"/>
            <a:ext cx="25326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4F084C-BC80-FC3E-4D01-148A75A1D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957FF4"/>
                </a:solidFill>
                <a:latin typeface="Century Gothic" panose="020B0502020202020204" pitchFamily="34" charset="0"/>
              </a:rPr>
              <a:t>When God Speaks</a:t>
            </a:r>
            <a:endParaRPr lang="en-AU" sz="2400" dirty="0">
              <a:solidFill>
                <a:srgbClr val="957FF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8D7111-1DA1-367A-BB44-12412C669E4A}"/>
              </a:ext>
            </a:extLst>
          </p:cNvPr>
          <p:cNvSpPr txBox="1">
            <a:spLocks/>
          </p:cNvSpPr>
          <p:nvPr/>
        </p:nvSpPr>
        <p:spPr>
          <a:xfrm>
            <a:off x="381108" y="1721777"/>
            <a:ext cx="3101948" cy="4984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darkness,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“Let there be light,”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darkness fled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an old man,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“You’ll have a son,”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sadness fled away. 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When God Speaks copy">
            <a:hlinkClick r:id="" action="ppaction://media"/>
            <a:extLst>
              <a:ext uri="{FF2B5EF4-FFF2-40B4-BE49-F238E27FC236}">
                <a16:creationId xmlns:a16="http://schemas.microsoft.com/office/drawing/2014/main" id="{54962F47-3C20-AD21-2B21-CBDAC83E1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79" y="35041"/>
            <a:ext cx="812800" cy="812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7AB9560-6973-62EA-524E-E4D3A8C6A29D}"/>
              </a:ext>
            </a:extLst>
          </p:cNvPr>
          <p:cNvSpPr txBox="1">
            <a:spLocks/>
          </p:cNvSpPr>
          <p:nvPr/>
        </p:nvSpPr>
        <p:spPr>
          <a:xfrm>
            <a:off x="3260420" y="1721776"/>
            <a:ext cx="3101948" cy="3945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blind man,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“Receive your sight,”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darkness fled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dead man,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“Lazarus, come forth,”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sadness fled away. </a:t>
            </a: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A8F7752-C05C-D898-592F-E35ABDE49D3F}"/>
              </a:ext>
            </a:extLst>
          </p:cNvPr>
          <p:cNvSpPr txBox="1">
            <a:spLocks/>
          </p:cNvSpPr>
          <p:nvPr/>
        </p:nvSpPr>
        <p:spPr>
          <a:xfrm>
            <a:off x="6163974" y="1721777"/>
            <a:ext cx="3101948" cy="400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keeps His word,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Never will He fail.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every command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every promise,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do what it says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all who believe.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trust and obey,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Oh, trust Him today!</a:t>
            </a: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AA75BA-A781-4A85-899D-FA88DB4DB754}"/>
              </a:ext>
            </a:extLst>
          </p:cNvPr>
          <p:cNvSpPr txBox="1">
            <a:spLocks/>
          </p:cNvSpPr>
          <p:nvPr/>
        </p:nvSpPr>
        <p:spPr>
          <a:xfrm>
            <a:off x="94525" y="646579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“When God Speaks” by Braeden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Entermann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Braeden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Entermann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75186-093A-AB21-C0FD-C23566A85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4E4183A-84B4-0C67-651A-5E0E0C23AF7E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2974373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1241FD-A2D9-B903-4B5F-DCF6FF36D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512BA79-1D50-92C1-0AC1-53F3E212E841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052BF6-8AF9-8F8B-31CA-CF8393BC0E51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5550FD-65FD-3B36-F69E-33287B9AE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BD4FBB-C396-CC50-B110-C1F1812F355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575A8F67-E127-923F-2BCB-05E6A3B23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7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7A5A78-B05F-E765-192A-6F65ABCB6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727EA31-268F-1185-7E26-958B8637AFB0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B172FE-F92C-971F-CA3D-B47E6D099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7D426B-C0AB-2677-F0A1-F7E75829C345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BD22727-D585-D8D1-740B-F6ADB2601000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1B6698-B68B-9F96-02CD-F8F7FF33B20F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34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21B277-96FF-732F-1360-7797CB94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64E9C9-79EB-AC1B-D1BE-FDC7E91794B1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985613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0B9C8F-43C9-2012-D329-AA3A8117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A73C22-08F5-86FE-B55B-934C97025A4C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EE73A8-4D06-5B0C-9A13-2862C05B3FC6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3335291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35F16-6864-D7E4-88F1-60B171981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1C873-AF58-7751-D404-178CA377B0C7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26215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Creator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light,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stars and the moon.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sky and the sea.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trees and the animals, too,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 made you and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Creator.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declares our Father’s care.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no one greater than our God.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Creator”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God is Our Creator copy">
            <a:hlinkClick r:id="" action="ppaction://media"/>
            <a:extLst>
              <a:ext uri="{FF2B5EF4-FFF2-40B4-BE49-F238E27FC236}">
                <a16:creationId xmlns:a16="http://schemas.microsoft.com/office/drawing/2014/main" id="{E527ECFF-70E9-7DFE-A93E-D9875EF91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074033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1461</Words>
  <Application>Microsoft Macintosh PowerPoint</Application>
  <PresentationFormat>Widescreen</PresentationFormat>
  <Paragraphs>433</Paragraphs>
  <Slides>37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When God Speaks</vt:lpstr>
      <vt:lpstr>PowerPoint Presentation</vt:lpstr>
      <vt:lpstr>God Is Our Creator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God Speaks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50</cp:revision>
  <dcterms:created xsi:type="dcterms:W3CDTF">2025-03-02T08:19:28Z</dcterms:created>
  <dcterms:modified xsi:type="dcterms:W3CDTF">2025-10-20T18:51:46Z</dcterms:modified>
</cp:coreProperties>
</file>